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5381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8F4BBBB8-7470-4A8E-8DF5-64D3CEEF0E1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808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5F1D5187-8BFE-4393-A3F1-B021D8ED8D6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443577-366C-43AE-85EC-B9E73CF65DE9}" type="datetimeFigureOut">
              <a:rPr lang="es-MX" smtClean="0"/>
              <a:t>08/09/2025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E2455-BB63-4ACF-ABDB-E035CAFE9EA4}" type="slidenum">
              <a:rPr lang="es-MX" smtClean="0"/>
              <a:t>‹Nº›</a:t>
            </a:fld>
            <a:endParaRPr lang="es-MX"/>
          </a:p>
        </p:txBody>
      </p:sp>
      <p:sp>
        <p:nvSpPr>
          <p:cNvPr id="16" name="Título 15">
            <a:extLst>
              <a:ext uri="{FF2B5EF4-FFF2-40B4-BE49-F238E27FC236}">
                <a16:creationId xmlns:a16="http://schemas.microsoft.com/office/drawing/2014/main" id="{158C06BA-4E2C-426E-A22C-31C1FE858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rgbClr val="A40000"/>
                </a:solidFill>
                <a:latin typeface="Tw Cen MT" panose="020B0602020104020603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92748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E2455-BB63-4ACF-ABDB-E035CAFE9EA4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EC2AE506-9969-478E-9D98-6004528A6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rgbClr val="A40000"/>
                </a:solidFill>
                <a:latin typeface="Tw Cen MT" panose="020B0602020104020603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43876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332410" y="2185851"/>
            <a:ext cx="4687389" cy="3991112"/>
          </a:xfrm>
        </p:spPr>
        <p:txBody>
          <a:bodyPr/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13714" y="2185851"/>
            <a:ext cx="5040086" cy="3991112"/>
          </a:xfrm>
        </p:spPr>
        <p:txBody>
          <a:bodyPr/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443577-366C-43AE-85EC-B9E73CF65DE9}" type="datetimeFigureOut">
              <a:rPr lang="es-MX" smtClean="0"/>
              <a:t>08/09/2025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E2455-BB63-4ACF-ABDB-E035CAFE9EA4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Título 8">
            <a:extLst>
              <a:ext uri="{FF2B5EF4-FFF2-40B4-BE49-F238E27FC236}">
                <a16:creationId xmlns:a16="http://schemas.microsoft.com/office/drawing/2014/main" id="{B1820139-E191-4829-8186-A95BE265E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rgbClr val="A40000"/>
                </a:solidFill>
                <a:latin typeface="Tw Cen MT" panose="020B0602020104020603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92968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443577-366C-43AE-85EC-B9E73CF65DE9}" type="datetimeFigureOut">
              <a:rPr lang="es-MX" smtClean="0"/>
              <a:t>08/09/2025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DE2455-BB63-4ACF-ABDB-E035CAFE9EA4}" type="slidenum">
              <a:rPr lang="es-MX" smtClean="0"/>
              <a:t>‹Nº›</a:t>
            </a:fld>
            <a:endParaRPr lang="es-MX"/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4C6BD01F-6CB5-4043-B308-0390EE94A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rgbClr val="A40000"/>
                </a:solidFill>
                <a:latin typeface="Tw Cen MT" panose="020B0602020104020603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63454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FAEEDBBB-F57C-4542-B803-AAD7A555607F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915886" y="1933509"/>
            <a:ext cx="9437914" cy="4243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Texto, texto, texto, texto 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9002485" y="640860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E2455-BB63-4ACF-ABDB-E035CAFE9EA4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8E8ECA18-034F-403A-BE70-12FB7C7264B7}"/>
              </a:ext>
            </a:extLst>
          </p:cNvPr>
          <p:cNvSpPr txBox="1">
            <a:spLocks/>
          </p:cNvSpPr>
          <p:nvPr userDrawn="1"/>
        </p:nvSpPr>
        <p:spPr>
          <a:xfrm>
            <a:off x="1915884" y="365125"/>
            <a:ext cx="9437915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endParaRPr lang="es-MX" sz="4400" b="1" dirty="0">
              <a:solidFill>
                <a:srgbClr val="A40000"/>
              </a:solidFill>
              <a:latin typeface="Tw Cen MT" panose="020B06020201040206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Marcador de título 11">
            <a:extLst>
              <a:ext uri="{FF2B5EF4-FFF2-40B4-BE49-F238E27FC236}">
                <a16:creationId xmlns:a16="http://schemas.microsoft.com/office/drawing/2014/main" id="{41810AF1-A121-4BEC-8A16-653F0402B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5884" y="133486"/>
            <a:ext cx="943791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lang="es-MX" sz="4400" b="1" dirty="0">
                <a:solidFill>
                  <a:srgbClr val="A40000"/>
                </a:solidFill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Título</a:t>
            </a:r>
          </a:p>
        </p:txBody>
      </p:sp>
    </p:spTree>
    <p:extLst>
      <p:ext uri="{BB962C8B-B14F-4D97-AF65-F5344CB8AC3E}">
        <p14:creationId xmlns:p14="http://schemas.microsoft.com/office/powerpoint/2010/main" val="2881503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A4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rgbClr val="53813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13" name="CuadroTexto 12"/>
          <p:cNvSpPr txBox="1"/>
          <p:nvPr/>
        </p:nvSpPr>
        <p:spPr>
          <a:xfrm>
            <a:off x="5391640" y="1390168"/>
            <a:ext cx="5605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lang="es-MX" sz="4000" b="1" dirty="0">
                <a:solidFill>
                  <a:srgbClr val="A40000"/>
                </a:solidFill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Titulo de la ponencia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6349534" y="3501555"/>
            <a:ext cx="3920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lang="es-MX" sz="2800" b="1" dirty="0">
                <a:solidFill>
                  <a:srgbClr val="538135"/>
                </a:solidFill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Nombre del ponente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9686489" y="5540085"/>
            <a:ext cx="11677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s-MX" altLang="es-MX" sz="1600" b="1" dirty="0">
                <a:solidFill>
                  <a:srgbClr val="538135"/>
                </a:solidFill>
                <a:latin typeface="Tw Cen MT" panose="020B06020201040206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Fecha</a:t>
            </a:r>
            <a:endParaRPr lang="es-MX" altLang="es-MX" sz="1600" b="1" dirty="0">
              <a:solidFill>
                <a:srgbClr val="A40000"/>
              </a:solidFill>
              <a:latin typeface="Tw Cen MT" panose="020B06020201040206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886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6CC7FF8B-3AE8-4FFD-9765-BA2D8C0F7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E003541B-5571-4A6C-9DCF-24004DF5B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76542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7F061C-95BB-4F6E-9DE3-D67E9DCF1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4777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1D605AE7-7D90-4174-B368-F3AA5FED333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DD53A5-42E1-4CD2-AF32-B636DBC1FB6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C05462E9-4A13-47BE-8C2F-1845249DD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4471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AFE601-9BFD-4A8C-8340-16F258921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64087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8</Words>
  <Application>Microsoft Office PowerPoint</Application>
  <PresentationFormat>Panorámica</PresentationFormat>
  <Paragraphs>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Tw Cen MT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13</cp:revision>
  <dcterms:created xsi:type="dcterms:W3CDTF">2025-09-08T16:25:50Z</dcterms:created>
  <dcterms:modified xsi:type="dcterms:W3CDTF">2025-09-08T19:52:55Z</dcterms:modified>
</cp:coreProperties>
</file>