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1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39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60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930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2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00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04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80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31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90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23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42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5490-FF12-418B-9001-B3CB5A4B6E60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D03C-40EB-49C5-9899-4A5DCAF28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38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268005" y="2017239"/>
            <a:ext cx="734625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Titulo</a:t>
            </a:r>
            <a:endParaRPr lang="es-E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73789" y="3657700"/>
            <a:ext cx="1353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Autores</a:t>
            </a:r>
            <a:endParaRPr lang="es-MX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86258" y="6842874"/>
            <a:ext cx="13297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latin typeface="Tw Cen MT" panose="020B0602020104020603" pitchFamily="34" charset="0"/>
              </a:rPr>
              <a:t>Introducción</a:t>
            </a:r>
            <a:endParaRPr lang="es-MX" sz="5400" dirty="0">
              <a:latin typeface="Tw Cen MT" panose="020B06020201040206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32564" y="6842874"/>
            <a:ext cx="15869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latin typeface="Tw Cen MT" panose="020B0602020104020603" pitchFamily="34" charset="0"/>
              </a:rPr>
              <a:t>Materiales y métodos</a:t>
            </a:r>
            <a:endParaRPr lang="es-MX" sz="5400" dirty="0">
              <a:latin typeface="Tw Cen MT" panose="020B0602020104020603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74839" y="21847332"/>
            <a:ext cx="13209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latin typeface="Tw Cen MT" panose="020B0602020104020603" pitchFamily="34" charset="0"/>
              </a:rPr>
              <a:t>Resultados y discusión</a:t>
            </a:r>
            <a:endParaRPr lang="es-MX" sz="5400" dirty="0">
              <a:latin typeface="Tw Cen MT" panose="020B06020201040206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532564" y="21847332"/>
            <a:ext cx="12713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latin typeface="Tw Cen MT" panose="020B0602020104020603" pitchFamily="34" charset="0"/>
              </a:rPr>
              <a:t>Conclusiones</a:t>
            </a:r>
            <a:endParaRPr lang="es-MX" sz="5400" dirty="0">
              <a:latin typeface="Tw Cen MT" panose="020B06020201040206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74839" y="35812555"/>
            <a:ext cx="1194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latin typeface="Tw Cen MT" panose="020B0602020104020603" pitchFamily="34" charset="0"/>
              </a:rPr>
              <a:t>Bibliografía</a:t>
            </a:r>
            <a:endParaRPr lang="es-MX" sz="5400" dirty="0">
              <a:latin typeface="Tw Cen MT" panose="020B06020201040206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708472" y="1205136"/>
            <a:ext cx="10693356" cy="2850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solidFill>
                  <a:schemeClr val="tx1"/>
                </a:solidFill>
              </a:rPr>
              <a:t>Logos instituciones</a:t>
            </a:r>
            <a:endParaRPr lang="es-MX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95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13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INIFAP-LENOVO</dc:creator>
  <cp:lastModifiedBy>INIFAP-LENOVO</cp:lastModifiedBy>
  <cp:revision>6</cp:revision>
  <dcterms:created xsi:type="dcterms:W3CDTF">2025-03-26T19:32:59Z</dcterms:created>
  <dcterms:modified xsi:type="dcterms:W3CDTF">2025-06-12T17:50:50Z</dcterms:modified>
</cp:coreProperties>
</file>